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Libre Franklin Bold" panose="020B0604020202020204" charset="0"/>
      <p:regular r:id="rId7"/>
    </p:embeddedFont>
    <p:embeddedFont>
      <p:font typeface="Montserrat" panose="00000500000000000000" pitchFamily="2" charset="0"/>
      <p:regular r:id="rId8"/>
      <p:bold r:id="rId9"/>
      <p:italic r:id="rId10"/>
      <p:boldItalic r:id="rId11"/>
    </p:embeddedFont>
    <p:embeddedFont>
      <p:font typeface="Playfair Display Bold" panose="020B0604020202020204" charset="0"/>
      <p:regular r:id="rId12"/>
    </p:embeddedFont>
    <p:embeddedFont>
      <p:font typeface="Source Serif Pro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B617C-9595-4DA7-A3D9-29FAAFFF45DD}" v="31" dt="2025-12-19T07:59:12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52" d="100"/>
          <a:sy n="52" d="100"/>
        </p:scale>
        <p:origin x="98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esh Ram M S" userId="00a4a2c639c6635c" providerId="LiveId" clId="{F06AB8AA-345D-4953-86F0-88CC265C1169}"/>
    <pc:docChg chg="undo custSel modSld sldOrd">
      <pc:chgData name="Amitesh Ram M S" userId="00a4a2c639c6635c" providerId="LiveId" clId="{F06AB8AA-345D-4953-86F0-88CC265C1169}" dt="2025-12-19T07:59:12.534" v="257"/>
      <pc:docMkLst>
        <pc:docMk/>
      </pc:docMkLst>
      <pc:sldChg chg="modSp">
        <pc:chgData name="Amitesh Ram M S" userId="00a4a2c639c6635c" providerId="LiveId" clId="{F06AB8AA-345D-4953-86F0-88CC265C1169}" dt="2025-12-19T07:59:12.534" v="257"/>
        <pc:sldMkLst>
          <pc:docMk/>
          <pc:sldMk cId="0" sldId="256"/>
        </pc:sldMkLst>
        <pc:spChg chg="mod">
          <ac:chgData name="Amitesh Ram M S" userId="00a4a2c639c6635c" providerId="LiveId" clId="{F06AB8AA-345D-4953-86F0-88CC265C1169}" dt="2025-12-19T07:59:12.534" v="257"/>
          <ac:spMkLst>
            <pc:docMk/>
            <pc:sldMk cId="0" sldId="256"/>
            <ac:spMk id="13" creationId="{00000000-0000-0000-0000-000000000000}"/>
          </ac:spMkLst>
        </pc:spChg>
      </pc:sldChg>
      <pc:sldChg chg="addSp modSp mod">
        <pc:chgData name="Amitesh Ram M S" userId="00a4a2c639c6635c" providerId="LiveId" clId="{F06AB8AA-345D-4953-86F0-88CC265C1169}" dt="2025-12-19T07:55:22.204" v="221" actId="14100"/>
        <pc:sldMkLst>
          <pc:docMk/>
          <pc:sldMk cId="0" sldId="258"/>
        </pc:sldMkLst>
        <pc:spChg chg="mod">
          <ac:chgData name="Amitesh Ram M S" userId="00a4a2c639c6635c" providerId="LiveId" clId="{F06AB8AA-345D-4953-86F0-88CC265C1169}" dt="2025-12-19T07:44:15.409" v="203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Amitesh Ram M S" userId="00a4a2c639c6635c" providerId="LiveId" clId="{F06AB8AA-345D-4953-86F0-88CC265C1169}" dt="2025-12-19T07:44:23.733" v="204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Amitesh Ram M S" userId="00a4a2c639c6635c" providerId="LiveId" clId="{F06AB8AA-345D-4953-86F0-88CC265C1169}" dt="2025-12-19T07:44:29.768" v="205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Amitesh Ram M S" userId="00a4a2c639c6635c" providerId="LiveId" clId="{F06AB8AA-345D-4953-86F0-88CC265C1169}" dt="2025-12-19T07:02:14.983" v="25" actId="20577"/>
          <ac:spMkLst>
            <pc:docMk/>
            <pc:sldMk cId="0" sldId="258"/>
            <ac:spMk id="15" creationId="{366BEAC0-8A64-8258-08F2-CB59A1ACD22E}"/>
          </ac:spMkLst>
        </pc:spChg>
        <pc:spChg chg="add mod">
          <ac:chgData name="Amitesh Ram M S" userId="00a4a2c639c6635c" providerId="LiveId" clId="{F06AB8AA-345D-4953-86F0-88CC265C1169}" dt="2025-12-19T07:55:15.360" v="219" actId="14100"/>
          <ac:spMkLst>
            <pc:docMk/>
            <pc:sldMk cId="0" sldId="258"/>
            <ac:spMk id="17" creationId="{9DCAC6B4-C8D8-EEC1-02D7-5131EEF4EBFC}"/>
          </ac:spMkLst>
        </pc:spChg>
        <pc:picChg chg="add mod">
          <ac:chgData name="Amitesh Ram M S" userId="00a4a2c639c6635c" providerId="LiveId" clId="{F06AB8AA-345D-4953-86F0-88CC265C1169}" dt="2025-12-19T07:55:22.204" v="221" actId="14100"/>
          <ac:picMkLst>
            <pc:docMk/>
            <pc:sldMk cId="0" sldId="258"/>
            <ac:picMk id="16" creationId="{22C352FE-1F43-F8C3-E641-C9EBE15721AA}"/>
          </ac:picMkLst>
        </pc:picChg>
      </pc:sldChg>
      <pc:sldChg chg="addSp delSp modSp mod ord">
        <pc:chgData name="Amitesh Ram M S" userId="00a4a2c639c6635c" providerId="LiveId" clId="{F06AB8AA-345D-4953-86F0-88CC265C1169}" dt="2025-12-19T07:58:17.424" v="255"/>
        <pc:sldMkLst>
          <pc:docMk/>
          <pc:sldMk cId="0" sldId="259"/>
        </pc:sldMkLst>
        <pc:spChg chg="mod">
          <ac:chgData name="Amitesh Ram M S" userId="00a4a2c639c6635c" providerId="LiveId" clId="{F06AB8AA-345D-4953-86F0-88CC265C1169}" dt="2025-12-19T07:56:33.911" v="234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Amitesh Ram M S" userId="00a4a2c639c6635c" providerId="LiveId" clId="{F06AB8AA-345D-4953-86F0-88CC265C1169}" dt="2025-12-19T07:56:37.948" v="235" actId="1076"/>
          <ac:spMkLst>
            <pc:docMk/>
            <pc:sldMk cId="0" sldId="259"/>
            <ac:spMk id="13" creationId="{00000000-0000-0000-0000-000000000000}"/>
          </ac:spMkLst>
        </pc:spChg>
        <pc:spChg chg="add">
          <ac:chgData name="Amitesh Ram M S" userId="00a4a2c639c6635c" providerId="LiveId" clId="{F06AB8AA-345D-4953-86F0-88CC265C1169}" dt="2025-12-19T06:56:32.262" v="9"/>
          <ac:spMkLst>
            <pc:docMk/>
            <pc:sldMk cId="0" sldId="259"/>
            <ac:spMk id="14" creationId="{235EBE9B-3E30-9C08-91AB-6E1568C7CFB7}"/>
          </ac:spMkLst>
        </pc:spChg>
        <pc:spChg chg="add">
          <ac:chgData name="Amitesh Ram M S" userId="00a4a2c639c6635c" providerId="LiveId" clId="{F06AB8AA-345D-4953-86F0-88CC265C1169}" dt="2025-12-19T07:48:24.230" v="217"/>
          <ac:spMkLst>
            <pc:docMk/>
            <pc:sldMk cId="0" sldId="259"/>
            <ac:spMk id="14" creationId="{617444B3-E306-388C-7E15-F07D35F937B8}"/>
          </ac:spMkLst>
        </pc:spChg>
        <pc:spChg chg="del mod">
          <ac:chgData name="Amitesh Ram M S" userId="00a4a2c639c6635c" providerId="LiveId" clId="{F06AB8AA-345D-4953-86F0-88CC265C1169}" dt="2025-12-19T07:58:17.424" v="255"/>
          <ac:spMkLst>
            <pc:docMk/>
            <pc:sldMk cId="0" sldId="259"/>
            <ac:spMk id="15" creationId="{E84A69EB-A19F-B1D7-5566-6169C3A96BAA}"/>
          </ac:spMkLst>
        </pc:spChg>
        <pc:spChg chg="add mod">
          <ac:chgData name="Amitesh Ram M S" userId="00a4a2c639c6635c" providerId="LiveId" clId="{F06AB8AA-345D-4953-86F0-88CC265C1169}" dt="2025-12-19T07:58:07.434" v="252" actId="20577"/>
          <ac:spMkLst>
            <pc:docMk/>
            <pc:sldMk cId="0" sldId="259"/>
            <ac:spMk id="19" creationId="{429A6D52-7BF5-33E0-FB4C-2C9AF621E040}"/>
          </ac:spMkLst>
        </pc:spChg>
        <pc:picChg chg="add del mod">
          <ac:chgData name="Amitesh Ram M S" userId="00a4a2c639c6635c" providerId="LiveId" clId="{F06AB8AA-345D-4953-86F0-88CC265C1169}" dt="2025-12-19T07:48:21.904" v="216" actId="478"/>
          <ac:picMkLst>
            <pc:docMk/>
            <pc:sldMk cId="0" sldId="259"/>
            <ac:picMk id="17" creationId="{F69377C6-5781-8E72-315C-394D9AD5F04E}"/>
          </ac:picMkLst>
        </pc:picChg>
        <pc:picChg chg="add mod">
          <ac:chgData name="Amitesh Ram M S" userId="00a4a2c639c6635c" providerId="LiveId" clId="{F06AB8AA-345D-4953-86F0-88CC265C1169}" dt="2025-12-19T07:58:13.902" v="253" actId="14100"/>
          <ac:picMkLst>
            <pc:docMk/>
            <pc:sldMk cId="0" sldId="259"/>
            <ac:picMk id="18" creationId="{058AABD7-1D4E-91FC-FB40-88510F6870C6}"/>
          </ac:picMkLst>
        </pc:picChg>
      </pc:sldChg>
      <pc:sldChg chg="addSp delSp modSp mod">
        <pc:chgData name="Amitesh Ram M S" userId="00a4a2c639c6635c" providerId="LiveId" clId="{F06AB8AA-345D-4953-86F0-88CC265C1169}" dt="2025-12-19T07:42:22.713" v="189" actId="1076"/>
        <pc:sldMkLst>
          <pc:docMk/>
          <pc:sldMk cId="0" sldId="260"/>
        </pc:sldMkLst>
        <pc:spChg chg="add del">
          <ac:chgData name="Amitesh Ram M S" userId="00a4a2c639c6635c" providerId="LiveId" clId="{F06AB8AA-345D-4953-86F0-88CC265C1169}" dt="2025-12-19T07:25:04.304" v="79" actId="478"/>
          <ac:spMkLst>
            <pc:docMk/>
            <pc:sldMk cId="0" sldId="260"/>
            <ac:spMk id="14" creationId="{73E67349-66D5-AC70-BF8F-C078A6D85EFB}"/>
          </ac:spMkLst>
        </pc:spChg>
        <pc:spChg chg="add del mod">
          <ac:chgData name="Amitesh Ram M S" userId="00a4a2c639c6635c" providerId="LiveId" clId="{F06AB8AA-345D-4953-86F0-88CC265C1169}" dt="2025-12-19T07:34:06.269" v="126"/>
          <ac:spMkLst>
            <pc:docMk/>
            <pc:sldMk cId="0" sldId="260"/>
            <ac:spMk id="19" creationId="{300DA8C9-DF6B-C7CD-35C9-A3721CCD6939}"/>
          </ac:spMkLst>
        </pc:spChg>
        <pc:spChg chg="add del mod">
          <ac:chgData name="Amitesh Ram M S" userId="00a4a2c639c6635c" providerId="LiveId" clId="{F06AB8AA-345D-4953-86F0-88CC265C1169}" dt="2025-12-19T07:34:06.271" v="128"/>
          <ac:spMkLst>
            <pc:docMk/>
            <pc:sldMk cId="0" sldId="260"/>
            <ac:spMk id="20" creationId="{C9081F7F-6C2E-C360-4A62-51D8B7BCF431}"/>
          </ac:spMkLst>
        </pc:spChg>
        <pc:spChg chg="add mod">
          <ac:chgData name="Amitesh Ram M S" userId="00a4a2c639c6635c" providerId="LiveId" clId="{F06AB8AA-345D-4953-86F0-88CC265C1169}" dt="2025-12-19T07:36:19.144" v="172" actId="20577"/>
          <ac:spMkLst>
            <pc:docMk/>
            <pc:sldMk cId="0" sldId="260"/>
            <ac:spMk id="21" creationId="{A403C784-CA74-5ECE-3A6D-2DD43C60C146}"/>
          </ac:spMkLst>
        </pc:spChg>
        <pc:spChg chg="add mod">
          <ac:chgData name="Amitesh Ram M S" userId="00a4a2c639c6635c" providerId="LiveId" clId="{F06AB8AA-345D-4953-86F0-88CC265C1169}" dt="2025-12-19T07:35:23.592" v="140" actId="767"/>
          <ac:spMkLst>
            <pc:docMk/>
            <pc:sldMk cId="0" sldId="260"/>
            <ac:spMk id="27" creationId="{428B333A-FC33-E3C0-1272-3D38FAB6C1DB}"/>
          </ac:spMkLst>
        </pc:spChg>
        <pc:spChg chg="add del mod">
          <ac:chgData name="Amitesh Ram M S" userId="00a4a2c639c6635c" providerId="LiveId" clId="{F06AB8AA-345D-4953-86F0-88CC265C1169}" dt="2025-12-19T07:35:34.807" v="146"/>
          <ac:spMkLst>
            <pc:docMk/>
            <pc:sldMk cId="0" sldId="260"/>
            <ac:spMk id="28" creationId="{793E920C-1809-09C2-151F-6C74EFB188E0}"/>
          </ac:spMkLst>
        </pc:spChg>
        <pc:spChg chg="add mod">
          <ac:chgData name="Amitesh Ram M S" userId="00a4a2c639c6635c" providerId="LiveId" clId="{F06AB8AA-345D-4953-86F0-88CC265C1169}" dt="2025-12-19T07:36:20.586" v="173" actId="20577"/>
          <ac:spMkLst>
            <pc:docMk/>
            <pc:sldMk cId="0" sldId="260"/>
            <ac:spMk id="29" creationId="{659BF20A-6EFB-E4D3-9886-0B675590B226}"/>
          </ac:spMkLst>
        </pc:spChg>
        <pc:picChg chg="add mod">
          <ac:chgData name="Amitesh Ram M S" userId="00a4a2c639c6635c" providerId="LiveId" clId="{F06AB8AA-345D-4953-86F0-88CC265C1169}" dt="2025-12-19T07:25:21.646" v="83" actId="1076"/>
          <ac:picMkLst>
            <pc:docMk/>
            <pc:sldMk cId="0" sldId="260"/>
            <ac:picMk id="16" creationId="{A8885366-B666-B8E0-D2B8-B8A3E4424AB4}"/>
          </ac:picMkLst>
        </pc:picChg>
        <pc:picChg chg="del">
          <ac:chgData name="Amitesh Ram M S" userId="00a4a2c639c6635c" providerId="LiveId" clId="{F06AB8AA-345D-4953-86F0-88CC265C1169}" dt="2025-12-19T07:24:55.218" v="77" actId="478"/>
          <ac:picMkLst>
            <pc:docMk/>
            <pc:sldMk cId="0" sldId="260"/>
            <ac:picMk id="17" creationId="{C4B4DC4E-9679-B77B-7B2B-328916D119F7}"/>
          </ac:picMkLst>
        </pc:picChg>
        <pc:picChg chg="mod">
          <ac:chgData name="Amitesh Ram M S" userId="00a4a2c639c6635c" providerId="LiveId" clId="{F06AB8AA-345D-4953-86F0-88CC265C1169}" dt="2025-12-19T07:34:47.070" v="136" actId="14100"/>
          <ac:picMkLst>
            <pc:docMk/>
            <pc:sldMk cId="0" sldId="260"/>
            <ac:picMk id="22" creationId="{0E40116E-908F-F3AC-31EB-C1AB2072BA0C}"/>
          </ac:picMkLst>
        </pc:picChg>
        <pc:picChg chg="add del mod">
          <ac:chgData name="Amitesh Ram M S" userId="00a4a2c639c6635c" providerId="LiveId" clId="{F06AB8AA-345D-4953-86F0-88CC265C1169}" dt="2025-12-19T07:35:34.806" v="144" actId="478"/>
          <ac:picMkLst>
            <pc:docMk/>
            <pc:sldMk cId="0" sldId="260"/>
            <ac:picMk id="24" creationId="{CC30A26C-CB28-B26B-1865-F34BA698D88F}"/>
          </ac:picMkLst>
        </pc:picChg>
        <pc:picChg chg="add mod">
          <ac:chgData name="Amitesh Ram M S" userId="00a4a2c639c6635c" providerId="LiveId" clId="{F06AB8AA-345D-4953-86F0-88CC265C1169}" dt="2025-12-19T07:37:27.444" v="181" actId="14100"/>
          <ac:picMkLst>
            <pc:docMk/>
            <pc:sldMk cId="0" sldId="260"/>
            <ac:picMk id="26" creationId="{3AAC9AF9-B310-1B94-D593-3A18701A2E3A}"/>
          </ac:picMkLst>
        </pc:picChg>
        <pc:picChg chg="add mod">
          <ac:chgData name="Amitesh Ram M S" userId="00a4a2c639c6635c" providerId="LiveId" clId="{F06AB8AA-345D-4953-86F0-88CC265C1169}" dt="2025-12-19T07:42:22.713" v="189" actId="1076"/>
          <ac:picMkLst>
            <pc:docMk/>
            <pc:sldMk cId="0" sldId="260"/>
            <ac:picMk id="31" creationId="{DEF4FD90-0F26-0960-6EC4-9816FEB0CA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1420318" y="409278"/>
            <a:ext cx="6524565" cy="1310558"/>
            <a:chOff x="0" y="0"/>
            <a:chExt cx="986902" cy="198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6902" cy="198234"/>
            </a:xfrm>
            <a:custGeom>
              <a:avLst/>
              <a:gdLst/>
              <a:ahLst/>
              <a:cxnLst/>
              <a:rect l="l" t="t" r="r" b="b"/>
              <a:pathLst>
                <a:path w="986902" h="198234">
                  <a:moveTo>
                    <a:pt x="87807" y="0"/>
                  </a:moveTo>
                  <a:lnTo>
                    <a:pt x="899095" y="0"/>
                  </a:lnTo>
                  <a:cubicBezTo>
                    <a:pt x="922383" y="0"/>
                    <a:pt x="944717" y="9251"/>
                    <a:pt x="961184" y="25718"/>
                  </a:cubicBezTo>
                  <a:cubicBezTo>
                    <a:pt x="977651" y="42185"/>
                    <a:pt x="986902" y="64519"/>
                    <a:pt x="986902" y="87807"/>
                  </a:cubicBezTo>
                  <a:lnTo>
                    <a:pt x="986902" y="110427"/>
                  </a:lnTo>
                  <a:cubicBezTo>
                    <a:pt x="986902" y="133715"/>
                    <a:pt x="977651" y="156049"/>
                    <a:pt x="961184" y="172516"/>
                  </a:cubicBezTo>
                  <a:cubicBezTo>
                    <a:pt x="944717" y="188983"/>
                    <a:pt x="922383" y="198234"/>
                    <a:pt x="899095" y="198234"/>
                  </a:cubicBezTo>
                  <a:lnTo>
                    <a:pt x="87807" y="198234"/>
                  </a:lnTo>
                  <a:cubicBezTo>
                    <a:pt x="39313" y="198234"/>
                    <a:pt x="0" y="158922"/>
                    <a:pt x="0" y="11042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57000"/>
                  </a:srgbClr>
                </a:gs>
                <a:gs pos="100000">
                  <a:srgbClr val="CB6CE6">
                    <a:alpha val="57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86902" cy="245859"/>
            </a:xfrm>
            <a:prstGeom prst="rect">
              <a:avLst/>
            </a:prstGeom>
          </p:spPr>
          <p:txBody>
            <a:bodyPr lIns="56452" tIns="56452" rIns="56452" bIns="56452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59231" y="462383"/>
            <a:ext cx="1318423" cy="1204347"/>
            <a:chOff x="0" y="0"/>
            <a:chExt cx="1757897" cy="1605797"/>
          </a:xfrm>
        </p:grpSpPr>
        <p:sp>
          <p:nvSpPr>
            <p:cNvPr id="7" name="TextBox 7"/>
            <p:cNvSpPr txBox="1"/>
            <p:nvPr/>
          </p:nvSpPr>
          <p:spPr>
            <a:xfrm>
              <a:off x="66237" y="1121128"/>
              <a:ext cx="1691659" cy="4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3"/>
                </a:lnSpc>
              </a:pPr>
              <a:r>
                <a:rPr lang="en-US" sz="2202" b="1">
                  <a:solidFill>
                    <a:srgbClr val="FFFFFF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ECDS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57897" cy="1159228"/>
            </a:xfrm>
            <a:custGeom>
              <a:avLst/>
              <a:gdLst/>
              <a:ahLst/>
              <a:cxnLst/>
              <a:rect l="l" t="t" r="r" b="b"/>
              <a:pathLst>
                <a:path w="1757897" h="1159228">
                  <a:moveTo>
                    <a:pt x="0" y="0"/>
                  </a:moveTo>
                  <a:lnTo>
                    <a:pt x="1757897" y="0"/>
                  </a:lnTo>
                  <a:lnTo>
                    <a:pt x="1757897" y="1159228"/>
                  </a:lnTo>
                  <a:lnTo>
                    <a:pt x="0" y="1159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251" t="-36010" r="-12482" b="-531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69545" y="569680"/>
            <a:ext cx="989755" cy="9897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26680" y="610653"/>
            <a:ext cx="2440659" cy="836094"/>
          </a:xfrm>
          <a:custGeom>
            <a:avLst/>
            <a:gdLst/>
            <a:ahLst/>
            <a:cxnLst/>
            <a:rect l="l" t="t" r="r" b="b"/>
            <a:pathLst>
              <a:path w="2440659" h="836094">
                <a:moveTo>
                  <a:pt x="0" y="0"/>
                </a:moveTo>
                <a:lnTo>
                  <a:pt x="2440659" y="0"/>
                </a:lnTo>
                <a:lnTo>
                  <a:pt x="2440659" y="836094"/>
                </a:lnTo>
                <a:lnTo>
                  <a:pt x="0" y="836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" t="-40049" r="-7054" b="-386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289312" y="494377"/>
            <a:ext cx="5457625" cy="117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1"/>
              </a:lnSpc>
              <a:spcBef>
                <a:spcPct val="0"/>
              </a:spcBef>
            </a:pPr>
            <a:r>
              <a:rPr lang="en-US" sz="6887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𝖣𝖠𝖳𝖠𝖲𝖤𝖳’25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4576" y="3220408"/>
            <a:ext cx="14784969" cy="1614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00"/>
              </a:lnSpc>
            </a:pPr>
            <a:r>
              <a:rPr lang="pt-BR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Assignment Grading Assistant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ea typeface="Libre Franklin Bold"/>
              <a:cs typeface="Times New Roman" panose="02020603050405020304" pitchFamily="18" charset="0"/>
              <a:sym typeface="Libre Frankli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526650"/>
            <a:ext cx="84201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b="1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Libre Franklin Bold"/>
                <a:ea typeface="Libre Franklin Bold"/>
                <a:cs typeface="Libre Franklin Bold"/>
                <a:sym typeface="Libre Franklin Bold"/>
              </a:rPr>
              <a:t>TEAM NAME: ARMS CODERS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420318" y="409278"/>
            <a:ext cx="6524565" cy="1310558"/>
            <a:chOff x="0" y="0"/>
            <a:chExt cx="986902" cy="198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6902" cy="198234"/>
            </a:xfrm>
            <a:custGeom>
              <a:avLst/>
              <a:gdLst/>
              <a:ahLst/>
              <a:cxnLst/>
              <a:rect l="l" t="t" r="r" b="b"/>
              <a:pathLst>
                <a:path w="986902" h="198234">
                  <a:moveTo>
                    <a:pt x="87807" y="0"/>
                  </a:moveTo>
                  <a:lnTo>
                    <a:pt x="899095" y="0"/>
                  </a:lnTo>
                  <a:cubicBezTo>
                    <a:pt x="922383" y="0"/>
                    <a:pt x="944717" y="9251"/>
                    <a:pt x="961184" y="25718"/>
                  </a:cubicBezTo>
                  <a:cubicBezTo>
                    <a:pt x="977651" y="42185"/>
                    <a:pt x="986902" y="64519"/>
                    <a:pt x="986902" y="87807"/>
                  </a:cubicBezTo>
                  <a:lnTo>
                    <a:pt x="986902" y="110427"/>
                  </a:lnTo>
                  <a:cubicBezTo>
                    <a:pt x="986902" y="133715"/>
                    <a:pt x="977651" y="156049"/>
                    <a:pt x="961184" y="172516"/>
                  </a:cubicBezTo>
                  <a:cubicBezTo>
                    <a:pt x="944717" y="188983"/>
                    <a:pt x="922383" y="198234"/>
                    <a:pt x="899095" y="198234"/>
                  </a:cubicBezTo>
                  <a:lnTo>
                    <a:pt x="87807" y="198234"/>
                  </a:lnTo>
                  <a:cubicBezTo>
                    <a:pt x="39313" y="198234"/>
                    <a:pt x="0" y="158922"/>
                    <a:pt x="0" y="11042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57000"/>
                  </a:srgbClr>
                </a:gs>
                <a:gs pos="100000">
                  <a:srgbClr val="CB6CE6">
                    <a:alpha val="57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86902" cy="245859"/>
            </a:xfrm>
            <a:prstGeom prst="rect">
              <a:avLst/>
            </a:prstGeom>
          </p:spPr>
          <p:txBody>
            <a:bodyPr lIns="56452" tIns="56452" rIns="56452" bIns="56452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59231" y="462383"/>
            <a:ext cx="1318423" cy="1204347"/>
            <a:chOff x="0" y="0"/>
            <a:chExt cx="1757897" cy="1605797"/>
          </a:xfrm>
        </p:grpSpPr>
        <p:sp>
          <p:nvSpPr>
            <p:cNvPr id="7" name="TextBox 7"/>
            <p:cNvSpPr txBox="1"/>
            <p:nvPr/>
          </p:nvSpPr>
          <p:spPr>
            <a:xfrm>
              <a:off x="66237" y="1121128"/>
              <a:ext cx="1691659" cy="4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3"/>
                </a:lnSpc>
              </a:pPr>
              <a:r>
                <a:rPr lang="en-US" sz="2202" b="1">
                  <a:solidFill>
                    <a:srgbClr val="FFFFFF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ECDS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57897" cy="1159228"/>
            </a:xfrm>
            <a:custGeom>
              <a:avLst/>
              <a:gdLst/>
              <a:ahLst/>
              <a:cxnLst/>
              <a:rect l="l" t="t" r="r" b="b"/>
              <a:pathLst>
                <a:path w="1757897" h="1159228">
                  <a:moveTo>
                    <a:pt x="0" y="0"/>
                  </a:moveTo>
                  <a:lnTo>
                    <a:pt x="1757897" y="0"/>
                  </a:lnTo>
                  <a:lnTo>
                    <a:pt x="1757897" y="1159228"/>
                  </a:lnTo>
                  <a:lnTo>
                    <a:pt x="0" y="1159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251" t="-36010" r="-12482" b="-531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69545" y="569680"/>
            <a:ext cx="989755" cy="9897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26680" y="610653"/>
            <a:ext cx="2440659" cy="836094"/>
          </a:xfrm>
          <a:custGeom>
            <a:avLst/>
            <a:gdLst/>
            <a:ahLst/>
            <a:cxnLst/>
            <a:rect l="l" t="t" r="r" b="b"/>
            <a:pathLst>
              <a:path w="2440659" h="836094">
                <a:moveTo>
                  <a:pt x="0" y="0"/>
                </a:moveTo>
                <a:lnTo>
                  <a:pt x="2440659" y="0"/>
                </a:lnTo>
                <a:lnTo>
                  <a:pt x="2440659" y="836094"/>
                </a:lnTo>
                <a:lnTo>
                  <a:pt x="0" y="836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" t="-40049" r="-7054" b="-386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289312" y="494377"/>
            <a:ext cx="5457625" cy="117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1"/>
              </a:lnSpc>
              <a:spcBef>
                <a:spcPct val="0"/>
              </a:spcBef>
            </a:pPr>
            <a:r>
              <a:rPr lang="en-US" sz="6887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𝖣𝖠𝖳𝖠𝖲𝖤𝖳’25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789119"/>
            <a:ext cx="10325434" cy="892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6000" u="sng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US" sz="6000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0" u="sng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STATEMENT: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60D1A7-37C7-381C-97DC-63E9224F3437}"/>
              </a:ext>
            </a:extLst>
          </p:cNvPr>
          <p:cNvSpPr txBox="1"/>
          <p:nvPr/>
        </p:nvSpPr>
        <p:spPr>
          <a:xfrm>
            <a:off x="685800" y="3379232"/>
            <a:ext cx="1368153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Instructors spend significant time evaluating assignments, especially for descriptive and technical answers, which slows down the feedback cycle.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often receive only a score without understanding which concepts were missing or incorrectly explained, limiting learning improvement.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automated tools provide marks without justification, making them difficult for teachers to trust and students to accept. Therefore, an ideal system should combine automation with explainability and rubric-driven scoring.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Tools like </a:t>
            </a:r>
            <a:r>
              <a:rPr lang="en-US" sz="2800" b="1" dirty="0">
                <a:solidFill>
                  <a:schemeClr val="bg1"/>
                </a:solidFill>
              </a:rPr>
              <a:t>ChatGPT-based graders, automated essay scoring systems, and LMS auto-graders</a:t>
            </a:r>
            <a:r>
              <a:rPr lang="en-US" sz="2800" dirty="0">
                <a:solidFill>
                  <a:schemeClr val="bg1"/>
                </a:solidFill>
              </a:rPr>
              <a:t> mainly output final marks or generic feedback, without clearly showing how scores are derived from rubrics or concepts, making them hard to trust for serious evaluations.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85" y="0"/>
            <a:ext cx="18288000" cy="10553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:</a:t>
            </a:r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1420318" y="409278"/>
            <a:ext cx="6524565" cy="1310558"/>
            <a:chOff x="0" y="0"/>
            <a:chExt cx="986902" cy="198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6902" cy="198234"/>
            </a:xfrm>
            <a:custGeom>
              <a:avLst/>
              <a:gdLst/>
              <a:ahLst/>
              <a:cxnLst/>
              <a:rect l="l" t="t" r="r" b="b"/>
              <a:pathLst>
                <a:path w="986902" h="198234">
                  <a:moveTo>
                    <a:pt x="87807" y="0"/>
                  </a:moveTo>
                  <a:lnTo>
                    <a:pt x="899095" y="0"/>
                  </a:lnTo>
                  <a:cubicBezTo>
                    <a:pt x="922383" y="0"/>
                    <a:pt x="944717" y="9251"/>
                    <a:pt x="961184" y="25718"/>
                  </a:cubicBezTo>
                  <a:cubicBezTo>
                    <a:pt x="977651" y="42185"/>
                    <a:pt x="986902" y="64519"/>
                    <a:pt x="986902" y="87807"/>
                  </a:cubicBezTo>
                  <a:lnTo>
                    <a:pt x="986902" y="110427"/>
                  </a:lnTo>
                  <a:cubicBezTo>
                    <a:pt x="986902" y="133715"/>
                    <a:pt x="977651" y="156049"/>
                    <a:pt x="961184" y="172516"/>
                  </a:cubicBezTo>
                  <a:cubicBezTo>
                    <a:pt x="944717" y="188983"/>
                    <a:pt x="922383" y="198234"/>
                    <a:pt x="899095" y="198234"/>
                  </a:cubicBezTo>
                  <a:lnTo>
                    <a:pt x="87807" y="198234"/>
                  </a:lnTo>
                  <a:cubicBezTo>
                    <a:pt x="39313" y="198234"/>
                    <a:pt x="0" y="158922"/>
                    <a:pt x="0" y="11042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57000"/>
                  </a:srgbClr>
                </a:gs>
                <a:gs pos="100000">
                  <a:srgbClr val="CB6CE6">
                    <a:alpha val="57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86902" cy="245859"/>
            </a:xfrm>
            <a:prstGeom prst="rect">
              <a:avLst/>
            </a:prstGeom>
          </p:spPr>
          <p:txBody>
            <a:bodyPr lIns="56452" tIns="56452" rIns="56452" bIns="56452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59231" y="462383"/>
            <a:ext cx="1318423" cy="1204347"/>
            <a:chOff x="0" y="0"/>
            <a:chExt cx="1757897" cy="1605797"/>
          </a:xfrm>
        </p:grpSpPr>
        <p:sp>
          <p:nvSpPr>
            <p:cNvPr id="7" name="TextBox 7"/>
            <p:cNvSpPr txBox="1"/>
            <p:nvPr/>
          </p:nvSpPr>
          <p:spPr>
            <a:xfrm>
              <a:off x="66237" y="1121128"/>
              <a:ext cx="1691659" cy="4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3"/>
                </a:lnSpc>
              </a:pPr>
              <a:r>
                <a:rPr lang="en-US" sz="2202" b="1">
                  <a:solidFill>
                    <a:srgbClr val="FFFFFF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ECDS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57897" cy="1159228"/>
            </a:xfrm>
            <a:custGeom>
              <a:avLst/>
              <a:gdLst/>
              <a:ahLst/>
              <a:cxnLst/>
              <a:rect l="l" t="t" r="r" b="b"/>
              <a:pathLst>
                <a:path w="1757897" h="1159228">
                  <a:moveTo>
                    <a:pt x="0" y="0"/>
                  </a:moveTo>
                  <a:lnTo>
                    <a:pt x="1757897" y="0"/>
                  </a:lnTo>
                  <a:lnTo>
                    <a:pt x="1757897" y="1159228"/>
                  </a:lnTo>
                  <a:lnTo>
                    <a:pt x="0" y="1159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251" t="-36010" r="-12482" b="-531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69545" y="569680"/>
            <a:ext cx="989755" cy="9897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26680" y="610653"/>
            <a:ext cx="2440659" cy="836094"/>
          </a:xfrm>
          <a:custGeom>
            <a:avLst/>
            <a:gdLst/>
            <a:ahLst/>
            <a:cxnLst/>
            <a:rect l="l" t="t" r="r" b="b"/>
            <a:pathLst>
              <a:path w="2440659" h="836094">
                <a:moveTo>
                  <a:pt x="0" y="0"/>
                </a:moveTo>
                <a:lnTo>
                  <a:pt x="2440659" y="0"/>
                </a:lnTo>
                <a:lnTo>
                  <a:pt x="2440659" y="836094"/>
                </a:lnTo>
                <a:lnTo>
                  <a:pt x="0" y="836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" t="-40049" r="-7054" b="-386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41030" y="137969"/>
            <a:ext cx="5457625" cy="117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1"/>
              </a:lnSpc>
              <a:spcBef>
                <a:spcPct val="0"/>
              </a:spcBef>
            </a:pPr>
            <a:r>
              <a:rPr lang="en-US" sz="6887" b="1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𝖣𝖠𝖳𝖠𝖲𝖤𝖳’25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71912" y="1175854"/>
            <a:ext cx="9525000" cy="892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6000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6000" u="sng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SOLUTION: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BEAC0-8A64-8258-08F2-CB59A1ACD22E}"/>
              </a:ext>
            </a:extLst>
          </p:cNvPr>
          <p:cNvSpPr txBox="1"/>
          <p:nvPr/>
        </p:nvSpPr>
        <p:spPr>
          <a:xfrm>
            <a:off x="685800" y="2336054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6" name="Picture 15" descr="A diagram of a technical route&#10;&#10;AI-generated content may be incorrect.">
            <a:extLst>
              <a:ext uri="{FF2B5EF4-FFF2-40B4-BE49-F238E27FC236}">
                <a16:creationId xmlns:a16="http://schemas.microsoft.com/office/drawing/2014/main" id="{22C352FE-1F43-F8C3-E641-C9EBE1572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8086"/>
            <a:ext cx="12268200" cy="8148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CAC6B4-C8D8-EEC1-02D7-5131EEF4EBFC}"/>
              </a:ext>
            </a:extLst>
          </p:cNvPr>
          <p:cNvSpPr txBox="1"/>
          <p:nvPr/>
        </p:nvSpPr>
        <p:spPr>
          <a:xfrm>
            <a:off x="12725400" y="2491257"/>
            <a:ext cx="524579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Smart Routing &amp; Scoring:</a:t>
            </a:r>
            <a:r>
              <a:rPr lang="en-US" sz="2800" dirty="0">
                <a:solidFill>
                  <a:schemeClr val="bg1"/>
                </a:solidFill>
              </a:rPr>
              <a:t> Auto-routes answers to </a:t>
            </a:r>
            <a:r>
              <a:rPr lang="en-US" sz="2800" b="1" dirty="0">
                <a:solidFill>
                  <a:schemeClr val="bg1"/>
                </a:solidFill>
              </a:rPr>
              <a:t>LLM (descriptive)</a:t>
            </a:r>
            <a:r>
              <a:rPr lang="en-US" sz="2800" dirty="0">
                <a:solidFill>
                  <a:schemeClr val="bg1"/>
                </a:solidFill>
              </a:rPr>
              <a:t> or </a:t>
            </a:r>
            <a:r>
              <a:rPr lang="en-US" sz="2800" b="1" dirty="0">
                <a:solidFill>
                  <a:schemeClr val="bg1"/>
                </a:solidFill>
              </a:rPr>
              <a:t>ML + rules (technical)</a:t>
            </a:r>
            <a:r>
              <a:rPr lang="en-US" sz="2800" dirty="0">
                <a:solidFill>
                  <a:schemeClr val="bg1"/>
                </a:solidFill>
              </a:rPr>
              <a:t> pipelines using </a:t>
            </a:r>
            <a:r>
              <a:rPr lang="en-US" sz="2800" b="1" dirty="0">
                <a:solidFill>
                  <a:schemeClr val="bg1"/>
                </a:solidFill>
              </a:rPr>
              <a:t>rubric-aligned SBERT, RAG, and numeric tolerance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Clear Feedback: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Ollama</a:t>
            </a:r>
            <a:r>
              <a:rPr lang="en-US" sz="2800" b="1" dirty="0">
                <a:solidFill>
                  <a:schemeClr val="bg1"/>
                </a:solidFill>
              </a:rPr>
              <a:t> LLMs</a:t>
            </a:r>
            <a:r>
              <a:rPr lang="en-US" sz="2800" dirty="0">
                <a:solidFill>
                  <a:schemeClr val="bg1"/>
                </a:solidFill>
              </a:rPr>
              <a:t> generate </a:t>
            </a:r>
            <a:r>
              <a:rPr lang="en-US" sz="2800" b="1" dirty="0">
                <a:solidFill>
                  <a:schemeClr val="bg1"/>
                </a:solidFill>
              </a:rPr>
              <a:t>personalized feedback + heatmap (covered vs missing concepts)</a:t>
            </a:r>
            <a:r>
              <a:rPr lang="en-US" sz="2800" dirty="0">
                <a:solidFill>
                  <a:schemeClr val="bg1"/>
                </a:solidFill>
              </a:rPr>
              <a:t>, reducing workload while </a:t>
            </a:r>
            <a:r>
              <a:rPr lang="en-US" sz="2800" b="1" dirty="0">
                <a:solidFill>
                  <a:schemeClr val="bg1"/>
                </a:solidFill>
              </a:rPr>
              <a:t>keeping human control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+</a:t>
            </a:r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1420318" y="409278"/>
            <a:ext cx="6524565" cy="1310558"/>
            <a:chOff x="0" y="0"/>
            <a:chExt cx="986902" cy="198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6902" cy="198234"/>
            </a:xfrm>
            <a:custGeom>
              <a:avLst/>
              <a:gdLst/>
              <a:ahLst/>
              <a:cxnLst/>
              <a:rect l="l" t="t" r="r" b="b"/>
              <a:pathLst>
                <a:path w="986902" h="198234">
                  <a:moveTo>
                    <a:pt x="87807" y="0"/>
                  </a:moveTo>
                  <a:lnTo>
                    <a:pt x="899095" y="0"/>
                  </a:lnTo>
                  <a:cubicBezTo>
                    <a:pt x="922383" y="0"/>
                    <a:pt x="944717" y="9251"/>
                    <a:pt x="961184" y="25718"/>
                  </a:cubicBezTo>
                  <a:cubicBezTo>
                    <a:pt x="977651" y="42185"/>
                    <a:pt x="986902" y="64519"/>
                    <a:pt x="986902" y="87807"/>
                  </a:cubicBezTo>
                  <a:lnTo>
                    <a:pt x="986902" y="110427"/>
                  </a:lnTo>
                  <a:cubicBezTo>
                    <a:pt x="986902" y="133715"/>
                    <a:pt x="977651" y="156049"/>
                    <a:pt x="961184" y="172516"/>
                  </a:cubicBezTo>
                  <a:cubicBezTo>
                    <a:pt x="944717" y="188983"/>
                    <a:pt x="922383" y="198234"/>
                    <a:pt x="899095" y="198234"/>
                  </a:cubicBezTo>
                  <a:lnTo>
                    <a:pt x="87807" y="198234"/>
                  </a:lnTo>
                  <a:cubicBezTo>
                    <a:pt x="39313" y="198234"/>
                    <a:pt x="0" y="158922"/>
                    <a:pt x="0" y="11042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57000"/>
                  </a:srgbClr>
                </a:gs>
                <a:gs pos="100000">
                  <a:srgbClr val="CB6CE6">
                    <a:alpha val="57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86902" cy="245859"/>
            </a:xfrm>
            <a:prstGeom prst="rect">
              <a:avLst/>
            </a:prstGeom>
          </p:spPr>
          <p:txBody>
            <a:bodyPr lIns="56452" tIns="56452" rIns="56452" bIns="56452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59231" y="462383"/>
            <a:ext cx="1318423" cy="1204347"/>
            <a:chOff x="0" y="0"/>
            <a:chExt cx="1757897" cy="1605797"/>
          </a:xfrm>
        </p:grpSpPr>
        <p:sp>
          <p:nvSpPr>
            <p:cNvPr id="7" name="TextBox 7"/>
            <p:cNvSpPr txBox="1"/>
            <p:nvPr/>
          </p:nvSpPr>
          <p:spPr>
            <a:xfrm>
              <a:off x="66237" y="1121128"/>
              <a:ext cx="1691659" cy="4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3"/>
                </a:lnSpc>
              </a:pPr>
              <a:r>
                <a:rPr lang="en-US" sz="2202" b="1">
                  <a:solidFill>
                    <a:srgbClr val="FFFFFF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ECDS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57897" cy="1159228"/>
            </a:xfrm>
            <a:custGeom>
              <a:avLst/>
              <a:gdLst/>
              <a:ahLst/>
              <a:cxnLst/>
              <a:rect l="l" t="t" r="r" b="b"/>
              <a:pathLst>
                <a:path w="1757897" h="1159228">
                  <a:moveTo>
                    <a:pt x="0" y="0"/>
                  </a:moveTo>
                  <a:lnTo>
                    <a:pt x="1757897" y="0"/>
                  </a:lnTo>
                  <a:lnTo>
                    <a:pt x="1757897" y="1159228"/>
                  </a:lnTo>
                  <a:lnTo>
                    <a:pt x="0" y="1159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251" t="-36010" r="-12482" b="-531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69545" y="569680"/>
            <a:ext cx="989755" cy="9897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26680" y="610653"/>
            <a:ext cx="2440659" cy="836094"/>
          </a:xfrm>
          <a:custGeom>
            <a:avLst/>
            <a:gdLst/>
            <a:ahLst/>
            <a:cxnLst/>
            <a:rect l="l" t="t" r="r" b="b"/>
            <a:pathLst>
              <a:path w="2440659" h="836094">
                <a:moveTo>
                  <a:pt x="0" y="0"/>
                </a:moveTo>
                <a:lnTo>
                  <a:pt x="2440659" y="0"/>
                </a:lnTo>
                <a:lnTo>
                  <a:pt x="2440659" y="836094"/>
                </a:lnTo>
                <a:lnTo>
                  <a:pt x="0" y="836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" t="-40049" r="-7054" b="-386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6773" y="24476"/>
            <a:ext cx="5457625" cy="117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1"/>
              </a:lnSpc>
              <a:spcBef>
                <a:spcPct val="0"/>
              </a:spcBef>
            </a:pPr>
            <a:r>
              <a:rPr lang="en-US" sz="6887" b="1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𝖣𝖠𝖳𝖠𝖲𝖤𝖳’25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068480" y="1128409"/>
            <a:ext cx="12652043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6000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sz="6000" u="sng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r>
              <a:rPr lang="en-US" sz="7300" u="sng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lang="en-US" sz="6000" u="sng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USP</a:t>
            </a:r>
            <a:endParaRPr lang="en-US" sz="7300" u="sng" dirty="0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/>
              </a:gra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17" descr="A diagram of a computer server&#10;&#10;AI-generated content may be incorrect.">
            <a:extLst>
              <a:ext uri="{FF2B5EF4-FFF2-40B4-BE49-F238E27FC236}">
                <a16:creationId xmlns:a16="http://schemas.microsoft.com/office/drawing/2014/main" id="{058AABD7-1D4E-91FC-FB40-88510F687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064563"/>
            <a:ext cx="11391683" cy="81280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9A6D52-7BF5-33E0-FB4C-2C9AF621E040}"/>
              </a:ext>
            </a:extLst>
          </p:cNvPr>
          <p:cNvSpPr txBox="1"/>
          <p:nvPr/>
        </p:nvSpPr>
        <p:spPr>
          <a:xfrm>
            <a:off x="225400" y="2457840"/>
            <a:ext cx="63277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Hybrid Logic Routing: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SBERT + numeric rules</a:t>
            </a:r>
            <a:r>
              <a:rPr lang="en-US" sz="2800" dirty="0">
                <a:solidFill>
                  <a:schemeClr val="bg1"/>
                </a:solidFill>
              </a:rPr>
              <a:t> for technical answers, </a:t>
            </a:r>
            <a:r>
              <a:rPr lang="en-US" sz="2800" b="1" dirty="0">
                <a:solidFill>
                  <a:schemeClr val="bg1"/>
                </a:solidFill>
              </a:rPr>
              <a:t>LLMs only for descriptive</a:t>
            </a:r>
            <a:r>
              <a:rPr lang="en-US" sz="2800" dirty="0">
                <a:solidFill>
                  <a:schemeClr val="bg1"/>
                </a:solidFill>
              </a:rPr>
              <a:t>, enabling </a:t>
            </a:r>
            <a:r>
              <a:rPr lang="en-US" sz="2800" b="1" dirty="0">
                <a:solidFill>
                  <a:schemeClr val="bg1"/>
                </a:solidFill>
              </a:rPr>
              <a:t>5× faster evaluation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no math hallucinations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Efficient &amp; Explainable: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Low LLM cost</a:t>
            </a:r>
            <a:r>
              <a:rPr lang="en-US" sz="2800" dirty="0">
                <a:solidFill>
                  <a:schemeClr val="bg1"/>
                </a:solidFill>
              </a:rPr>
              <a:t> via deterministic scoring, with </a:t>
            </a:r>
            <a:r>
              <a:rPr lang="en-US" sz="2800" b="1" dirty="0">
                <a:solidFill>
                  <a:schemeClr val="bg1"/>
                </a:solidFill>
              </a:rPr>
              <a:t>fully explainable, rubric-linked marks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local (</a:t>
            </a:r>
            <a:r>
              <a:rPr lang="en-US" sz="2800" b="1" dirty="0" err="1">
                <a:solidFill>
                  <a:schemeClr val="bg1"/>
                </a:solidFill>
              </a:rPr>
              <a:t>Ollama</a:t>
            </a:r>
            <a:r>
              <a:rPr lang="en-US" sz="2800" b="1" dirty="0">
                <a:solidFill>
                  <a:schemeClr val="bg1"/>
                </a:solidFill>
              </a:rPr>
              <a:t>) zero-data-leakage processing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311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Include </a:t>
            </a:r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1420318" y="409278"/>
            <a:ext cx="6524565" cy="1310558"/>
            <a:chOff x="0" y="0"/>
            <a:chExt cx="986902" cy="198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6902" cy="198234"/>
            </a:xfrm>
            <a:custGeom>
              <a:avLst/>
              <a:gdLst/>
              <a:ahLst/>
              <a:cxnLst/>
              <a:rect l="l" t="t" r="r" b="b"/>
              <a:pathLst>
                <a:path w="986902" h="198234">
                  <a:moveTo>
                    <a:pt x="87807" y="0"/>
                  </a:moveTo>
                  <a:lnTo>
                    <a:pt x="899095" y="0"/>
                  </a:lnTo>
                  <a:cubicBezTo>
                    <a:pt x="922383" y="0"/>
                    <a:pt x="944717" y="9251"/>
                    <a:pt x="961184" y="25718"/>
                  </a:cubicBezTo>
                  <a:cubicBezTo>
                    <a:pt x="977651" y="42185"/>
                    <a:pt x="986902" y="64519"/>
                    <a:pt x="986902" y="87807"/>
                  </a:cubicBezTo>
                  <a:lnTo>
                    <a:pt x="986902" y="110427"/>
                  </a:lnTo>
                  <a:cubicBezTo>
                    <a:pt x="986902" y="133715"/>
                    <a:pt x="977651" y="156049"/>
                    <a:pt x="961184" y="172516"/>
                  </a:cubicBezTo>
                  <a:cubicBezTo>
                    <a:pt x="944717" y="188983"/>
                    <a:pt x="922383" y="198234"/>
                    <a:pt x="899095" y="198234"/>
                  </a:cubicBezTo>
                  <a:lnTo>
                    <a:pt x="87807" y="198234"/>
                  </a:lnTo>
                  <a:cubicBezTo>
                    <a:pt x="39313" y="198234"/>
                    <a:pt x="0" y="158922"/>
                    <a:pt x="0" y="11042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57000"/>
                  </a:srgbClr>
                </a:gs>
                <a:gs pos="100000">
                  <a:srgbClr val="CB6CE6">
                    <a:alpha val="57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86902" cy="245859"/>
            </a:xfrm>
            <a:prstGeom prst="rect">
              <a:avLst/>
            </a:prstGeom>
          </p:spPr>
          <p:txBody>
            <a:bodyPr lIns="56452" tIns="56452" rIns="56452" bIns="56452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59231" y="462383"/>
            <a:ext cx="1318423" cy="1204347"/>
            <a:chOff x="0" y="0"/>
            <a:chExt cx="1757897" cy="1605797"/>
          </a:xfrm>
        </p:grpSpPr>
        <p:sp>
          <p:nvSpPr>
            <p:cNvPr id="7" name="TextBox 7"/>
            <p:cNvSpPr txBox="1"/>
            <p:nvPr/>
          </p:nvSpPr>
          <p:spPr>
            <a:xfrm>
              <a:off x="66237" y="1121128"/>
              <a:ext cx="1691659" cy="4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3"/>
                </a:lnSpc>
              </a:pPr>
              <a:r>
                <a:rPr lang="en-US" sz="2202" b="1">
                  <a:solidFill>
                    <a:srgbClr val="FFFFFF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ECDS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57897" cy="1159228"/>
            </a:xfrm>
            <a:custGeom>
              <a:avLst/>
              <a:gdLst/>
              <a:ahLst/>
              <a:cxnLst/>
              <a:rect l="l" t="t" r="r" b="b"/>
              <a:pathLst>
                <a:path w="1757897" h="1159228">
                  <a:moveTo>
                    <a:pt x="0" y="0"/>
                  </a:moveTo>
                  <a:lnTo>
                    <a:pt x="1757897" y="0"/>
                  </a:lnTo>
                  <a:lnTo>
                    <a:pt x="1757897" y="1159228"/>
                  </a:lnTo>
                  <a:lnTo>
                    <a:pt x="0" y="1159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251" t="-36010" r="-12482" b="-531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69545" y="569680"/>
            <a:ext cx="989755" cy="9897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26680" y="610653"/>
            <a:ext cx="2440659" cy="836094"/>
          </a:xfrm>
          <a:custGeom>
            <a:avLst/>
            <a:gdLst/>
            <a:ahLst/>
            <a:cxnLst/>
            <a:rect l="l" t="t" r="r" b="b"/>
            <a:pathLst>
              <a:path w="2440659" h="836094">
                <a:moveTo>
                  <a:pt x="0" y="0"/>
                </a:moveTo>
                <a:lnTo>
                  <a:pt x="2440659" y="0"/>
                </a:lnTo>
                <a:lnTo>
                  <a:pt x="2440659" y="836094"/>
                </a:lnTo>
                <a:lnTo>
                  <a:pt x="0" y="836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" t="-40049" r="-7054" b="-386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289312" y="494377"/>
            <a:ext cx="5457625" cy="117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1"/>
              </a:lnSpc>
              <a:spcBef>
                <a:spcPct val="0"/>
              </a:spcBef>
            </a:pPr>
            <a:r>
              <a:rPr lang="en-US" sz="6887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𝖣𝖠𝖳𝖠𝖲𝖤𝖳’25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343117" y="1921211"/>
            <a:ext cx="12652043" cy="89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0"/>
              </a:lnSpc>
            </a:pPr>
            <a:r>
              <a:rPr lang="en-US" sz="6000" dirty="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/>
                </a:gradFill>
                <a:latin typeface="Montserrat"/>
                <a:ea typeface="Montserrat"/>
                <a:cs typeface="Montserrat"/>
                <a:sym typeface="Montserrat"/>
              </a:rPr>
              <a:t>      WORKFLOW DIAGRAM: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8678EB-0AC0-8A84-E4E4-EE03012744CD}"/>
              </a:ext>
            </a:extLst>
          </p:cNvPr>
          <p:cNvSpPr txBox="1"/>
          <p:nvPr/>
        </p:nvSpPr>
        <p:spPr>
          <a:xfrm>
            <a:off x="14367339" y="4152900"/>
            <a:ext cx="270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40116E-908F-F3AC-31EB-C1AB2072BA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430" y="4498925"/>
            <a:ext cx="3465693" cy="3616375"/>
          </a:xfrm>
          <a:prstGeom prst="rect">
            <a:avLst/>
          </a:prstGeom>
        </p:spPr>
      </p:pic>
      <p:pic>
        <p:nvPicPr>
          <p:cNvPr id="16" name="Picture 15" descr="A diagram of a exam grading system&#10;&#10;AI-generated content may be incorrect.">
            <a:extLst>
              <a:ext uri="{FF2B5EF4-FFF2-40B4-BE49-F238E27FC236}">
                <a16:creationId xmlns:a16="http://schemas.microsoft.com/office/drawing/2014/main" id="{A8885366-B666-B8E0-D2B8-B8A3E4424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" y="2917711"/>
            <a:ext cx="13411200" cy="7010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03C784-CA74-5ECE-3A6D-2DD43C60C146}"/>
              </a:ext>
            </a:extLst>
          </p:cNvPr>
          <p:cNvSpPr txBox="1"/>
          <p:nvPr/>
        </p:nvSpPr>
        <p:spPr>
          <a:xfrm>
            <a:off x="13868400" y="7424431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MongoDB (Database)  </a:t>
            </a:r>
            <a:endParaRPr lang="en-IN" sz="1200" b="1" dirty="0">
              <a:solidFill>
                <a:schemeClr val="bg1"/>
              </a:solidFill>
            </a:endParaRPr>
          </a:p>
        </p:txBody>
      </p:sp>
      <p:pic>
        <p:nvPicPr>
          <p:cNvPr id="26" name="Picture 25" descr="A green leaf with a black background&#10;&#10;AI-generated content may be incorrect.">
            <a:extLst>
              <a:ext uri="{FF2B5EF4-FFF2-40B4-BE49-F238E27FC236}">
                <a16:creationId xmlns:a16="http://schemas.microsoft.com/office/drawing/2014/main" id="{3AAC9AF9-B310-1B94-D593-3A18701A2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5849600" y="7424431"/>
            <a:ext cx="145424" cy="2769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9BF20A-6EFB-E4D3-9886-0B675590B226}"/>
              </a:ext>
            </a:extLst>
          </p:cNvPr>
          <p:cNvSpPr txBox="1"/>
          <p:nvPr/>
        </p:nvSpPr>
        <p:spPr>
          <a:xfrm>
            <a:off x="13868400" y="7810500"/>
            <a:ext cx="2401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JavaScript (Frontend)</a:t>
            </a:r>
            <a:endParaRPr lang="en-IN" sz="1200" b="1" dirty="0">
              <a:solidFill>
                <a:schemeClr val="bg1"/>
              </a:solidFill>
            </a:endParaRPr>
          </a:p>
        </p:txBody>
      </p:sp>
      <p:pic>
        <p:nvPicPr>
          <p:cNvPr id="31" name="Picture 30" descr="A yellow sign with black letters&#10;&#10;AI-generated content may be incorrect.">
            <a:extLst>
              <a:ext uri="{FF2B5EF4-FFF2-40B4-BE49-F238E27FC236}">
                <a16:creationId xmlns:a16="http://schemas.microsoft.com/office/drawing/2014/main" id="{DEF4FD90-0F26-0960-6EC4-9816FEB0C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85911" y="7769865"/>
            <a:ext cx="272802" cy="276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271</Words>
  <Application>Microsoft Office PowerPoint</Application>
  <PresentationFormat>Custom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Libre Franklin Bold</vt:lpstr>
      <vt:lpstr>Arial</vt:lpstr>
      <vt:lpstr>Source Serif Pro Bold</vt:lpstr>
      <vt:lpstr>Playfair Display Bold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DATASET EDITION 2</dc:title>
  <dc:creator>Amitesh</dc:creator>
  <cp:lastModifiedBy>Amitesh Ram M S</cp:lastModifiedBy>
  <cp:revision>4</cp:revision>
  <dcterms:created xsi:type="dcterms:W3CDTF">2006-08-16T00:00:00Z</dcterms:created>
  <dcterms:modified xsi:type="dcterms:W3CDTF">2025-12-19T07:59:20Z</dcterms:modified>
  <dc:identifier>DAG7o8SITjs</dc:identifier>
</cp:coreProperties>
</file>